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48" r:id="rId9"/>
    <p:sldId id="319" r:id="rId10"/>
    <p:sldId id="346" r:id="rId11"/>
    <p:sldId id="320" r:id="rId12"/>
    <p:sldId id="321" r:id="rId13"/>
    <p:sldId id="322" r:id="rId14"/>
    <p:sldId id="323" r:id="rId15"/>
    <p:sldId id="327" r:id="rId16"/>
    <p:sldId id="328" r:id="rId17"/>
    <p:sldId id="324" r:id="rId18"/>
    <p:sldId id="334" r:id="rId19"/>
    <p:sldId id="332" r:id="rId20"/>
    <p:sldId id="333" r:id="rId21"/>
    <p:sldId id="325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5" r:id="rId32"/>
    <p:sldId id="343" r:id="rId33"/>
    <p:sldId id="347" r:id="rId34"/>
  </p:sldIdLst>
  <p:sldSz cx="9144000" cy="5143500" type="screen16x9"/>
  <p:notesSz cx="6858000" cy="9144000"/>
  <p:embeddedFontLst>
    <p:embeddedFont>
      <p:font typeface="Dosis" panose="020B0604020202020204" charset="0"/>
      <p:regular r:id="rId37"/>
      <p:bold r:id="rId38"/>
    </p:embeddedFont>
    <p:embeddedFont>
      <p:font typeface="Adobe Devanagari" panose="02040503050201020203" pitchFamily="18" charset="0"/>
      <p:regular r:id="rId39"/>
      <p:bold r:id="rId40"/>
      <p:italic r:id="rId41"/>
      <p:boldItalic r:id="rId42"/>
    </p:embeddedFont>
    <p:embeddedFont>
      <p:font typeface="Bahnschrift Light Condensed" panose="020B0502040204020203" pitchFamily="34" charset="0"/>
      <p:regular r:id="rId43"/>
    </p:embeddedFont>
    <p:embeddedFont>
      <p:font typeface="Brush Script MT" panose="03060802040406070304" pitchFamily="66" charset="0"/>
      <p:italic r:id="rId44"/>
    </p:embeddedFont>
    <p:embeddedFont>
      <p:font typeface="Sniglet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2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19" y="763449"/>
            <a:ext cx="5833367" cy="32006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48616" y="769675"/>
            <a:ext cx="743361" cy="1594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49899" y="1036636"/>
            <a:ext cx="1541220" cy="180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:a16="http://schemas.microsoft.com/office/drawing/2014/main" xmlns="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545767" y="2476500"/>
            <a:ext cx="1618291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63" y="323430"/>
            <a:ext cx="6932579" cy="43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5" y="245859"/>
            <a:ext cx="7188084" cy="44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8" y="1157359"/>
            <a:ext cx="5769096" cy="3597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8" y="147066"/>
            <a:ext cx="8008905" cy="44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dirty="0" smtClean="0"/>
              <a:t>Verify 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4500753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https://www.cengage.com/c/guide-to-computer-forensics-and-investigations-6e-nelson/9781337568944</a:t>
            </a:r>
          </a:p>
        </p:txBody>
      </p:sp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000" dirty="0" smtClean="0"/>
              <a:t>JPEG/</a:t>
            </a:r>
            <a:r>
              <a:rPr lang="en-US" sz="2000" dirty="0" err="1" smtClean="0"/>
              <a:t>Exif</a:t>
            </a:r>
            <a:r>
              <a:rPr lang="en-US" sz="2000" dirty="0" smtClean="0"/>
              <a:t> </a:t>
            </a:r>
            <a:r>
              <a:rPr lang="en-US" sz="2000" dirty="0"/>
              <a:t>(0xFFD8 FFE1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Ex</a:t>
            </a:r>
            <a:r>
              <a:rPr lang="en-US" sz="1800" dirty="0"/>
              <a:t>changeable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mage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</a:t>
            </a:r>
          </a:p>
          <a:p>
            <a:pPr lvl="1"/>
            <a:r>
              <a:rPr lang="en-US" sz="1800" dirty="0" smtClean="0"/>
              <a:t>Used </a:t>
            </a:r>
            <a:r>
              <a:rPr lang="en-US" sz="1800" dirty="0"/>
              <a:t>by digital cameras and other photographic image capture devices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Device info: Model, maker, serial number</a:t>
            </a:r>
          </a:p>
          <a:p>
            <a:pPr lvl="1"/>
            <a:r>
              <a:rPr lang="en-US" sz="1800" dirty="0"/>
              <a:t>Setting: shutter speed, focal length, resolution, date, time</a:t>
            </a:r>
          </a:p>
          <a:p>
            <a:r>
              <a:rPr lang="en-US" sz="2000" dirty="0" smtClean="0"/>
              <a:t>JPEG/JFIF </a:t>
            </a:r>
            <a:r>
              <a:rPr lang="en-US" sz="2000" dirty="0"/>
              <a:t>(0xFFD8 FFE0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J</a:t>
            </a:r>
            <a:r>
              <a:rPr lang="en-US" sz="1800" dirty="0"/>
              <a:t>PEG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nterchange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ormat </a:t>
            </a:r>
            <a:endParaRPr lang="en-US" sz="1800" dirty="0" smtClean="0"/>
          </a:p>
          <a:p>
            <a:pPr lvl="1"/>
            <a:r>
              <a:rPr lang="en-US" sz="1800" dirty="0" smtClean="0"/>
              <a:t>Storing </a:t>
            </a:r>
            <a:r>
              <a:rPr lang="en-US" sz="1800" dirty="0"/>
              <a:t>and transmitting photographic images on the World Wide Web.</a:t>
            </a:r>
            <a:endParaRPr lang="en-US" sz="1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yourself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31218"/>
          </a:xfrm>
        </p:spPr>
        <p:txBody>
          <a:bodyPr/>
          <a:lstStyle/>
          <a:p>
            <a:r>
              <a:rPr lang="en-US" dirty="0"/>
              <a:t>https://www.pic2map.com/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99" y="2246104"/>
            <a:ext cx="5496692" cy="1724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9238" y="4156332"/>
            <a:ext cx="6009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https://exposingtheinvisible.org/resources/image-digging</a:t>
            </a:r>
          </a:p>
        </p:txBody>
      </p:sp>
    </p:spTree>
    <p:extLst>
      <p:ext uri="{BB962C8B-B14F-4D97-AF65-F5344CB8AC3E}">
        <p14:creationId xmlns:p14="http://schemas.microsoft.com/office/powerpoint/2010/main" val="173990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303</Words>
  <Application>Microsoft Office PowerPoint</Application>
  <PresentationFormat>On-screen Show (16:9)</PresentationFormat>
  <Paragraphs>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Dosis</vt:lpstr>
      <vt:lpstr>Adobe Devanagari</vt:lpstr>
      <vt:lpstr>Bahnschrift Light Condensed</vt:lpstr>
      <vt:lpstr>Brush Script MT</vt:lpstr>
      <vt:lpstr>Sniglet</vt:lpstr>
      <vt:lpstr>Arial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Try yourself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99</cp:revision>
  <dcterms:modified xsi:type="dcterms:W3CDTF">2018-10-31T17:09:24Z</dcterms:modified>
</cp:coreProperties>
</file>